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1"/>
  </p:notesMasterIdLst>
  <p:sldIdLst>
    <p:sldId id="262" r:id="rId4"/>
    <p:sldId id="268" r:id="rId5"/>
    <p:sldId id="271" r:id="rId6"/>
    <p:sldId id="272" r:id="rId7"/>
    <p:sldId id="274" r:id="rId8"/>
    <p:sldId id="275" r:id="rId9"/>
    <p:sldId id="273" r:id="rId10"/>
  </p:sldIdLst>
  <p:sldSz cx="12192000" cy="6858000"/>
  <p:notesSz cx="6858000" cy="9144000"/>
  <p:embeddedFontLst>
    <p:embeddedFont>
      <p:font typeface="SamsungOne 800C" panose="020B0906030303020204" charset="0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450C" panose="020B0506030303020204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>
        <p:scale>
          <a:sx n="75" d="100"/>
          <a:sy n="75" d="100"/>
        </p:scale>
        <p:origin x="-835" y="-3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Приложение для создания заметок «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NotesApp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Выполнила: Гмерина Екатерина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15.05.2023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15.05.2023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Введение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782320" y="1806694"/>
            <a:ext cx="8371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Цель:  </a:t>
            </a:r>
            <a:r>
              <a:rPr lang="ru-RU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приложения под </a:t>
            </a:r>
            <a:r>
              <a:rPr lang="en-GB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  <a:r>
              <a:rPr lang="ru-RU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для создания заметок, в котором люди могут записывать важную им информацию.</a:t>
            </a:r>
            <a:endParaRPr lang="ru-RU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680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15.05.2023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Введение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066800" y="1571228"/>
            <a:ext cx="83718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Задачи:</a:t>
            </a:r>
            <a:endParaRPr lang="ru-RU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Blip>
                <a:blip r:embed="rId2"/>
              </a:buBlip>
            </a:pP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архитектуры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программы</a:t>
            </a:r>
          </a:p>
          <a:p>
            <a:pPr marL="457200" indent="-457200">
              <a:buBlip>
                <a:blip r:embed="rId2"/>
              </a:buBlip>
            </a:pPr>
            <a:r>
              <a:rPr lang="ru-RU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</a:t>
            </a: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логики приложения</a:t>
            </a:r>
          </a:p>
          <a:p>
            <a:pPr marL="457200" indent="-457200">
              <a:buBlip>
                <a:blip r:embed="rId2"/>
              </a:buBlip>
            </a:pP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</a:t>
            </a:r>
            <a:r>
              <a:rPr lang="ru-RU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</a:p>
          <a:p>
            <a:pPr marL="457200" indent="-457200">
              <a:buBlip>
                <a:blip r:embed="rId2"/>
              </a:buBlip>
            </a:pPr>
            <a:r>
              <a:rPr lang="ru-RU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ru-RU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Blip>
                <a:blip r:embed="rId2"/>
              </a:buBlip>
            </a:pPr>
            <a:endParaRPr lang="ru-RU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244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15.05.2023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Принцип работы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782320" y="1542534"/>
            <a:ext cx="40446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необходимости пользователь может создать заметку, чтобы записать важную для него информацию, с возможностью редактировать или удалить заметку позже.</a:t>
            </a:r>
            <a:endParaRPr lang="ru-RU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video_2023-05-15_23-47-1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21754" y="534774"/>
            <a:ext cx="2804746" cy="5554950"/>
          </a:xfrm>
          <a:prstGeom prst="roundRect">
            <a:avLst>
              <a:gd name="adj" fmla="val 5439"/>
            </a:avLst>
          </a:prstGeom>
          <a:ln>
            <a:solidFill>
              <a:schemeClr val="tx2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187431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Структура приложения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02" y="1126753"/>
            <a:ext cx="3259507" cy="47930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452" y="1256332"/>
            <a:ext cx="5246068" cy="5246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39560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18" y="2696134"/>
            <a:ext cx="6547737" cy="3694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423873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52401" y="-179983"/>
            <a:ext cx="12631787" cy="5571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270000" y="1509706"/>
            <a:ext cx="89509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Локальная </a:t>
            </a:r>
            <a:r>
              <a:rPr lang="ru-RU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база данных 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 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ru-RU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RecyclerView</a:t>
            </a:r>
            <a:endParaRPr lang="ru-RU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Fragment</a:t>
            </a:r>
            <a:endParaRPr lang="ru-RU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ViewModel</a:t>
            </a:r>
            <a:endParaRPr lang="ru-RU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Activity</a:t>
            </a:r>
            <a:endParaRPr lang="ru-RU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endParaRPr lang="ru-RU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5931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9840" y="4094479"/>
            <a:ext cx="359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  <a:endParaRPr lang="ru-RU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7142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98</Words>
  <Application>Microsoft Office PowerPoint</Application>
  <PresentationFormat>Произвольный</PresentationFormat>
  <Paragraphs>33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SamsungOne 800C</vt:lpstr>
      <vt:lpstr>Calibri</vt:lpstr>
      <vt:lpstr>SamsungOne 450C</vt:lpstr>
      <vt:lpstr>Samsung IT School White</vt:lpstr>
      <vt:lpstr>Samsung IT School En</vt:lpstr>
      <vt:lpstr>Samsung IT School White En</vt:lpstr>
      <vt:lpstr>Приложение для создания заметок «NotesApp»</vt:lpstr>
      <vt:lpstr>Введение</vt:lpstr>
      <vt:lpstr>Введение</vt:lpstr>
      <vt:lpstr>Принцип работы</vt:lpstr>
      <vt:lpstr>Структура приложения</vt:lpstr>
      <vt:lpstr>Технологии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gmerina.katya@yandex.ru</cp:lastModifiedBy>
  <cp:revision>50</cp:revision>
  <dcterms:created xsi:type="dcterms:W3CDTF">2020-05-25T08:37:09Z</dcterms:created>
  <dcterms:modified xsi:type="dcterms:W3CDTF">2023-05-15T17:32:20Z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